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6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7ad5377a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g2c7ad5377a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 name="Google Shape;193;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ac83ecbc0b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ac83ecbc0b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0f1dd5d6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0f1dd5d6d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 name="Google Shape;55;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ac83ecbc0b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9" name="Google Shape;79;g3ac83ecbc0b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ac83ecbc0b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6" name="Google Shape;96;g3ac83ecbc0b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2" name="Google Shape;102;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6" name="Google Shape;116;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7915aee57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5" name="Google Shape;125;g3a7915aee57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Copy of TEL_867.jpg"/>
          <p:cNvPicPr preferRelativeResize="0"/>
          <p:nvPr/>
        </p:nvPicPr>
        <p:blipFill>
          <a:blip r:embed="rId5">
            <a:alphaModFix/>
          </a:blip>
          <a:stretch>
            <a:fillRect/>
          </a:stretch>
        </p:blipFill>
        <p:spPr>
          <a:xfrm>
            <a:off x="-643762" y="250"/>
            <a:ext cx="65055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17"/>
          <p:cNvPicPr preferRelativeResize="0"/>
          <p:nvPr/>
        </p:nvPicPr>
        <p:blipFill>
          <a:blip r:embed="rId3">
            <a:alphaModFix/>
          </a:blip>
          <a:stretch>
            <a:fillRect/>
          </a:stretch>
        </p:blipFill>
        <p:spPr>
          <a:xfrm>
            <a:off x="152400" y="886350"/>
            <a:ext cx="12700001" cy="79809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4"/>
        <p:cNvGrpSpPr/>
        <p:nvPr/>
      </p:nvGrpSpPr>
      <p:grpSpPr>
        <a:xfrm>
          <a:off x="0" y="0"/>
          <a:ext cx="0" cy="0"/>
          <a:chOff x="0" y="0"/>
          <a:chExt cx="0" cy="0"/>
        </a:xfrm>
      </p:grpSpPr>
      <p:sp>
        <p:nvSpPr>
          <p:cNvPr id="195" name="Google Shape;195;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7" name="Google Shape;197;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9" name="Google Shape;199;p18"/>
          <p:cNvSpPr txBox="1"/>
          <p:nvPr/>
        </p:nvSpPr>
        <p:spPr>
          <a:xfrm>
            <a:off x="903519" y="45494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CONTRACT PRESENTED TO </a:t>
            </a:r>
            <a:r>
              <a:rPr lang="en-US" sz="1900">
                <a:solidFill>
                  <a:srgbClr val="1B211F"/>
                </a:solidFill>
                <a:latin typeface="Schibsted Grotesk Medium"/>
                <a:ea typeface="Schibsted Grotesk Medium"/>
                <a:cs typeface="Schibsted Grotesk Medium"/>
                <a:sym typeface="Schibsted Grotesk Medium"/>
              </a:rPr>
              <a:t>KRISTIN HINZE</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903519" y="6556053"/>
            <a:ext cx="4697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01" name="Google Shape;201;p18"/>
          <p:cNvSpPr txBox="1"/>
          <p:nvPr/>
        </p:nvSpPr>
        <p:spPr>
          <a:xfrm>
            <a:off x="903519" y="85626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a:solidFill>
                  <a:srgbClr val="1B211F"/>
                </a:solidFill>
              </a:rPr>
              <a:t>KRISTIN HINZE’S</a:t>
            </a:r>
            <a:r>
              <a:rPr lang="en-US" sz="1900" b="0" i="0" u="none" strike="noStrike" cap="none">
                <a:solidFill>
                  <a:srgbClr val="1B211F"/>
                </a:solidFill>
                <a:latin typeface="Arial"/>
                <a:ea typeface="Arial"/>
                <a:cs typeface="Arial"/>
                <a:sym typeface="Arial"/>
              </a:rPr>
              <a:t> </a:t>
            </a:r>
            <a:r>
              <a:rPr lang="en-US" sz="1900" b="0" i="0" u="none" strike="noStrike" cap="none">
                <a:solidFill>
                  <a:srgbClr val="1B211F"/>
                </a:solidFill>
                <a:latin typeface="Schibsted Grotesk Medium"/>
                <a:ea typeface="Schibsted Grotesk Medium"/>
                <a:cs typeface="Schibsted Grotesk Medium"/>
                <a:sym typeface="Schibsted Grotesk Medium"/>
              </a:rPr>
              <a:t>ONBOARDING</a:t>
            </a:r>
            <a:r>
              <a:rPr lang="en-US" sz="1900" b="0" i="0" u="none" strike="noStrike" cap="none">
                <a:solidFill>
                  <a:srgbClr val="1B211F"/>
                </a:solidFill>
                <a:latin typeface="Arial"/>
                <a:ea typeface="Arial"/>
                <a:cs typeface="Arial"/>
                <a:sym typeface="Arial"/>
              </a:rPr>
              <a:t> MEETING</a:t>
            </a:r>
            <a:endParaRPr sz="1900" b="0" i="0" u="none" strike="noStrike" cap="none">
              <a:solidFill>
                <a:srgbClr val="000000"/>
              </a:solidFill>
              <a:latin typeface="Arial"/>
              <a:ea typeface="Arial"/>
              <a:cs typeface="Arial"/>
              <a:sym typeface="Arial"/>
            </a:endParaRPr>
          </a:p>
        </p:txBody>
      </p:sp>
      <p:sp>
        <p:nvSpPr>
          <p:cNvPr id="202" name="Google Shape;202;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4" name="Google Shape;204;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5" name="Google Shape;205;p18" title="Screenshot 2025-11-18 at 4.29.48 PM.png"/>
          <p:cNvPicPr preferRelativeResize="0"/>
          <p:nvPr/>
        </p:nvPicPr>
        <p:blipFill>
          <a:blip r:embed="rId3">
            <a:alphaModFix/>
          </a:blip>
          <a:stretch>
            <a:fillRect/>
          </a:stretch>
        </p:blipFill>
        <p:spPr>
          <a:xfrm>
            <a:off x="6761950" y="1433925"/>
            <a:ext cx="6057551" cy="8421850"/>
          </a:xfrm>
          <a:prstGeom prst="rect">
            <a:avLst/>
          </a:prstGeom>
          <a:noFill/>
          <a:ln>
            <a:noFill/>
          </a:ln>
        </p:spPr>
      </p:pic>
      <p:sp>
        <p:nvSpPr>
          <p:cNvPr id="2" name="Google Shape;219;p25">
            <a:extLst>
              <a:ext uri="{FF2B5EF4-FFF2-40B4-BE49-F238E27FC236}">
                <a16:creationId xmlns:a16="http://schemas.microsoft.com/office/drawing/2014/main" id="{F23045E5-C413-B20F-2813-ECCE4B7A2093}"/>
              </a:ext>
            </a:extLst>
          </p:cNvPr>
          <p:cNvSpPr txBox="1"/>
          <p:nvPr/>
        </p:nvSpPr>
        <p:spPr>
          <a:xfrm>
            <a:off x="1058750" y="2542853"/>
            <a:ext cx="4394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D2D21C53-47D0-128C-AAF3-7C5376DE10F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8548" b="18824"/>
          <a:stretch/>
        </p:blipFill>
        <p:spPr>
          <a:xfrm>
            <a:off x="-112" y="0"/>
            <a:ext cx="13005025" cy="7092325"/>
          </a:xfrm>
          <a:prstGeom prst="rect">
            <a:avLst/>
          </a:prstGeom>
          <a:noFill/>
          <a:ln>
            <a:noFill/>
          </a:ln>
        </p:spPr>
      </p:pic>
      <p:pic>
        <p:nvPicPr>
          <p:cNvPr id="51" name="Google Shape;51;p9" title="Screenshot 2025-11-19 at 3.21.07 PM.png"/>
          <p:cNvPicPr preferRelativeResize="0"/>
          <p:nvPr/>
        </p:nvPicPr>
        <p:blipFill rotWithShape="1">
          <a:blip r:embed="rId4">
            <a:alphaModFix/>
          </a:blip>
          <a:srcRect t="4771" b="24008"/>
          <a:stretch/>
        </p:blipFill>
        <p:spPr>
          <a:xfrm>
            <a:off x="0" y="0"/>
            <a:ext cx="13005024" cy="7092326"/>
          </a:xfrm>
          <a:prstGeom prst="rect">
            <a:avLst/>
          </a:prstGeom>
          <a:noFill/>
          <a:ln>
            <a:noFill/>
          </a:ln>
        </p:spPr>
      </p:pic>
      <p:sp>
        <p:nvSpPr>
          <p:cNvPr id="52" name="Google Shape;52;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Google Shape;57;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8" name="Google Shape;68;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4" name="Google Shape;74;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6" name="Google Shape;76;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EFC2E9D8-EF6C-D465-7BB6-5F306737B520}"/>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80"/>
        <p:cNvGrpSpPr/>
        <p:nvPr/>
      </p:nvGrpSpPr>
      <p:grpSpPr>
        <a:xfrm>
          <a:off x="0" y="0"/>
          <a:ext cx="0" cy="0"/>
          <a:chOff x="0" y="0"/>
          <a:chExt cx="0" cy="0"/>
        </a:xfrm>
      </p:grpSpPr>
      <p:sp>
        <p:nvSpPr>
          <p:cNvPr id="81" name="Google Shape;81;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4" name="Google Shape;84;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5" name="Google Shape;85;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7" name="Google Shape;87;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8" name="Google Shape;88;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90" name="Google Shape;90;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1" name="Google Shape;91;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2" name="Google Shape;92;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3" name="Google Shape;93;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7"/>
        <p:cNvGrpSpPr/>
        <p:nvPr/>
      </p:nvGrpSpPr>
      <p:grpSpPr>
        <a:xfrm>
          <a:off x="0" y="0"/>
          <a:ext cx="0" cy="0"/>
          <a:chOff x="0" y="0"/>
          <a:chExt cx="0" cy="0"/>
        </a:xfrm>
      </p:grpSpPr>
      <p:pic>
        <p:nvPicPr>
          <p:cNvPr id="98" name="Google Shape;98;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110C7B46-13B1-19FB-0886-B9C3FFC59737}"/>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5" name="Google Shape;105;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6" name="Google Shape;106;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7" name="Google Shape;107;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8" name="Google Shape;108;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9" name="Google Shape;109;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10" name="Google Shape;110;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1" name="Google Shape;111;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2" name="Google Shape;112;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3" name="Google Shape;113;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9" name="Google Shape;119;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20" name="Google Shape;120;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1" name="Google Shape;121;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2" name="Google Shape;122;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6"/>
        <p:cNvGrpSpPr/>
        <p:nvPr/>
      </p:nvGrpSpPr>
      <p:grpSpPr>
        <a:xfrm>
          <a:off x="0" y="0"/>
          <a:ext cx="0" cy="0"/>
          <a:chOff x="0" y="0"/>
          <a:chExt cx="0" cy="0"/>
        </a:xfrm>
      </p:grpSpPr>
      <p:sp>
        <p:nvSpPr>
          <p:cNvPr id="2" name="Retângulo 1">
            <a:extLst>
              <a:ext uri="{FF2B5EF4-FFF2-40B4-BE49-F238E27FC236}">
                <a16:creationId xmlns:a16="http://schemas.microsoft.com/office/drawing/2014/main" id="{D040E8BD-20B7-8838-A02F-A1D951EE3F05}"/>
              </a:ext>
            </a:extLst>
          </p:cNvPr>
          <p:cNvSpPr/>
          <p:nvPr/>
        </p:nvSpPr>
        <p:spPr>
          <a:xfrm>
            <a:off x="0" y="0"/>
            <a:ext cx="12999814" cy="975359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7" name="Google Shape;127;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8" name="Google Shape;128;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 name="Google Shape;129;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87142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1" name="Google Shape;131;p15"/>
          <p:cNvSpPr txBox="1"/>
          <p:nvPr/>
        </p:nvSpPr>
        <p:spPr>
          <a:xfrm>
            <a:off x="453605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Arial</vt:lpstr>
      <vt:lpstr>Schibsted Grotesk SemiBold</vt:lpstr>
      <vt:lpstr>Schibsted Grotesk Medium</vt:lpstr>
      <vt:lpstr>Calibri</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6</cp:revision>
  <dcterms:modified xsi:type="dcterms:W3CDTF">2025-12-11T15:57:36Z</dcterms:modified>
</cp:coreProperties>
</file>